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Arbutus Slab" panose="020B0604020202020204" charset="0"/>
      <p:regular r:id="rId18"/>
    </p:embeddedFont>
    <p:embeddedFont>
      <p:font typeface="Barlow Bold" panose="020B0604020202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2A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81580" y="-38183"/>
            <a:ext cx="19849411" cy="9657284"/>
            <a:chOff x="0" y="0"/>
            <a:chExt cx="26465881" cy="12876380"/>
          </a:xfrm>
        </p:grpSpPr>
        <p:sp>
          <p:nvSpPr>
            <p:cNvPr id="3" name="Freeform 3"/>
            <p:cNvSpPr/>
            <p:nvPr/>
          </p:nvSpPr>
          <p:spPr>
            <a:xfrm>
              <a:off x="2081881" y="0"/>
              <a:ext cx="24384000" cy="4496516"/>
            </a:xfrm>
            <a:custGeom>
              <a:avLst/>
              <a:gdLst/>
              <a:ahLst/>
              <a:cxnLst/>
              <a:rect l="l" t="t" r="r" b="b"/>
              <a:pathLst>
                <a:path w="24384000" h="4496516">
                  <a:moveTo>
                    <a:pt x="0" y="0"/>
                  </a:moveTo>
                  <a:lnTo>
                    <a:pt x="24384000" y="0"/>
                  </a:lnTo>
                  <a:lnTo>
                    <a:pt x="24384000" y="4496516"/>
                  </a:lnTo>
                  <a:lnTo>
                    <a:pt x="0" y="44965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2026" b="-3400"/>
              </a:stretch>
            </a:blipFill>
          </p:spPr>
        </p:sp>
        <p:sp>
          <p:nvSpPr>
            <p:cNvPr id="4" name="TextBox 4"/>
            <p:cNvSpPr txBox="1"/>
            <p:nvPr/>
          </p:nvSpPr>
          <p:spPr>
            <a:xfrm>
              <a:off x="0" y="4486991"/>
              <a:ext cx="16745501" cy="1228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200"/>
                </a:lnSpc>
              </a:pPr>
              <a:r>
                <a:rPr lang="en-US" sz="6000" spc="-120">
                  <a:solidFill>
                    <a:srgbClr val="FFC61A"/>
                  </a:solidFill>
                  <a:latin typeface="Arbutus Slab"/>
                </a:rPr>
                <a:t>SwiftVerify :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1606865" y="4669973"/>
              <a:ext cx="13801221" cy="838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50"/>
                </a:lnSpc>
              </a:pPr>
              <a:r>
                <a:rPr lang="en-US" sz="3750" spc="375">
                  <a:solidFill>
                    <a:srgbClr val="FFC61A"/>
                  </a:solidFill>
                  <a:latin typeface="Barlow Bold"/>
                </a:rPr>
                <a:t>A Multi-Modal Smart Attendance System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8256702" y="6306390"/>
              <a:ext cx="11489532" cy="2769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99"/>
                </a:lnSpc>
              </a:pPr>
              <a:r>
                <a:rPr lang="en-US" sz="3999" spc="399">
                  <a:solidFill>
                    <a:srgbClr val="EFCECB"/>
                  </a:solidFill>
                  <a:latin typeface="Barlow Bold"/>
                </a:rPr>
                <a:t>Bhukya Veeranna     20R11A6607</a:t>
              </a:r>
            </a:p>
            <a:p>
              <a:pPr>
                <a:lnSpc>
                  <a:spcPts val="5599"/>
                </a:lnSpc>
              </a:pPr>
              <a:r>
                <a:rPr lang="en-US" sz="3999" spc="399">
                  <a:solidFill>
                    <a:srgbClr val="EFCECB"/>
                  </a:solidFill>
                  <a:latin typeface="Barlow Bold"/>
                </a:rPr>
                <a:t>Madanu Shalini         20R11A6631</a:t>
              </a:r>
            </a:p>
            <a:p>
              <a:pPr>
                <a:lnSpc>
                  <a:spcPts val="5599"/>
                </a:lnSpc>
              </a:pPr>
              <a:r>
                <a:rPr lang="en-US" sz="3999" spc="399">
                  <a:solidFill>
                    <a:srgbClr val="EFCECB"/>
                  </a:solidFill>
                  <a:latin typeface="Barlow Bold"/>
                </a:rPr>
                <a:t>Peladolu Sai Kiran   20R11A6643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6044260" y="11372838"/>
              <a:ext cx="9363825" cy="150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41"/>
                </a:lnSpc>
              </a:pPr>
              <a:r>
                <a:rPr lang="en-US" sz="3315">
                  <a:solidFill>
                    <a:srgbClr val="FFD964"/>
                  </a:solidFill>
                  <a:latin typeface="Arbutus Slab"/>
                </a:rPr>
                <a:t>Dr. V. Madhusudhan Rao </a:t>
              </a:r>
            </a:p>
            <a:p>
              <a:pPr algn="ctr">
                <a:lnSpc>
                  <a:spcPts val="4641"/>
                </a:lnSpc>
              </a:pPr>
              <a:r>
                <a:rPr lang="en-US" sz="3315">
                  <a:solidFill>
                    <a:srgbClr val="FFD964"/>
                  </a:solidFill>
                  <a:latin typeface="Arbutus Slab"/>
                </a:rPr>
                <a:t>Professor &amp; Dean school of CS&amp;I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3139677" y="11372838"/>
              <a:ext cx="9063744" cy="150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41"/>
                </a:lnSpc>
              </a:pPr>
              <a:r>
                <a:rPr lang="en-US" sz="3315">
                  <a:solidFill>
                    <a:srgbClr val="FFD964"/>
                  </a:solidFill>
                  <a:latin typeface="Arbutus Slab"/>
                </a:rPr>
                <a:t>Mr. Shaik Akbar </a:t>
              </a:r>
            </a:p>
            <a:p>
              <a:pPr algn="ctr">
                <a:lnSpc>
                  <a:spcPts val="4641"/>
                </a:lnSpc>
              </a:pPr>
              <a:r>
                <a:rPr lang="en-US" sz="3315">
                  <a:solidFill>
                    <a:srgbClr val="FFD964"/>
                  </a:solidFill>
                  <a:latin typeface="Arbutus Slab"/>
                </a:rPr>
                <a:t>Associate Professor CSE(AI&amp;ML)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4980097" y="10697586"/>
              <a:ext cx="5967876" cy="7654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 dirty="0">
                  <a:solidFill>
                    <a:srgbClr val="FFF4EA"/>
                  </a:solidFill>
                  <a:latin typeface="Arbutus Slab"/>
                </a:rPr>
                <a:t>Project </a:t>
              </a:r>
              <a:r>
                <a:rPr lang="en-US" sz="3399" dirty="0" err="1">
                  <a:solidFill>
                    <a:srgbClr val="FFF4EA"/>
                  </a:solidFill>
                  <a:latin typeface="Arbutus Slab"/>
                </a:rPr>
                <a:t>co-ordinator</a:t>
              </a:r>
              <a:endParaRPr lang="en-US" sz="3399" dirty="0">
                <a:solidFill>
                  <a:srgbClr val="FFF4EA"/>
                </a:solidFill>
                <a:latin typeface="Arbutus Slab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8687976" y="10697586"/>
              <a:ext cx="4045596" cy="7654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 dirty="0">
                  <a:solidFill>
                    <a:srgbClr val="FFF4EA"/>
                  </a:solidFill>
                  <a:latin typeface="Arbutus Slab"/>
                </a:rPr>
                <a:t>Project Guide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76C791-66B9-402B-BB81-4A02CB46E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0"/>
            <a:ext cx="187452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765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A07CCC-0D62-4775-92D9-ECDD2B815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24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3D9466-ABC3-4745-A956-E17A20A47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-85725"/>
            <a:ext cx="18669000" cy="1050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46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001DD-3BE3-45D5-9C3F-98E95AEF7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-85725"/>
            <a:ext cx="18669000" cy="1050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49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73758-167E-42B6-8887-440706ACC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-85725"/>
            <a:ext cx="18669000" cy="1050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79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1B6D75-9721-4EFB-BDA9-90516A3E75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1" y="-85725"/>
            <a:ext cx="18779067" cy="1056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122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64B4B5-02E8-48FF-A933-4CAACB3BD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922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8A9FFB-3B0D-4627-B343-61743B0261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001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3B2FEA-ADE0-42B8-AEB9-8CBC431F05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641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4C6AFF-B918-4434-B166-B7B6BE56A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242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34C1A6-2A93-46F5-918E-5EF6BA695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067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F84C3A-610A-4A12-97CE-E57582694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8288000" cy="1028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622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1507D1-2006-491D-A54A-8CAD9252E8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36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528CED-900B-4B29-AD8F-670EDDF70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474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162025-005E-4CB7-97E2-29C0E31A9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590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47</Words>
  <Application>Microsoft Office PowerPoint</Application>
  <PresentationFormat>Custom</PresentationFormat>
  <Paragraphs>11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Arbutus Slab</vt:lpstr>
      <vt:lpstr>Barlow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SwiftVerify - Review1</dc:title>
  <dc:creator>BHUKYA VEERANNA</dc:creator>
  <cp:lastModifiedBy>BHUKYA VEERANNA</cp:lastModifiedBy>
  <cp:revision>5</cp:revision>
  <dcterms:created xsi:type="dcterms:W3CDTF">2006-08-16T00:00:00Z</dcterms:created>
  <dcterms:modified xsi:type="dcterms:W3CDTF">2024-02-05T04:12:13Z</dcterms:modified>
  <dc:identifier>DAF7pWzkPNw</dc:identifier>
</cp:coreProperties>
</file>

<file path=docProps/thumbnail.jpeg>
</file>